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3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4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68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53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0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4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7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33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9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ED198-EA0E-42BF-8C8B-FF8EABD656FF}" type="datetimeFigureOut">
              <a:rPr lang="en-GB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B0AB-8001-4937-B2E6-69CFAE1016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pple Iphone X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822">
            <a:off x="1710380" y="2009302"/>
            <a:ext cx="1978635" cy="19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sapp Icons - Free Download, PNG and SV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28" y="2361933"/>
            <a:ext cx="1088572" cy="108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097488" y="1869808"/>
            <a:ext cx="2133623" cy="2373797"/>
            <a:chOff x="4717233" y="1865319"/>
            <a:chExt cx="2133623" cy="2373797"/>
          </a:xfrm>
        </p:grpSpPr>
        <p:pic>
          <p:nvPicPr>
            <p:cNvPr id="2062" name="Picture 14" descr="Bulb Line Black Icon, Bulb, Ligh, Light Bulb PNG and Vector with ...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63" b="94531" l="10000" r="90000">
                          <a14:foregroundMark x1="52500" y1="34063" x2="55937" y2="34844"/>
                          <a14:foregroundMark x1="74531" y1="32656" x2="77344" y2="30625"/>
                          <a14:foregroundMark x1="77500" y1="46406" x2="81250" y2="46406"/>
                          <a14:foregroundMark x1="63906" y1="22188" x2="65625" y2="19219"/>
                          <a14:foregroundMark x1="50625" y1="17656" x2="50469" y2="15313"/>
                          <a14:foregroundMark x1="37031" y1="21250" x2="35625" y2="18594"/>
                          <a14:foregroundMark x1="25938" y1="31250" x2="23281" y2="29531"/>
                          <a14:foregroundMark x1="22500" y1="45781" x2="18125" y2="45781"/>
                          <a14:foregroundMark x1="46875" y1="80313" x2="53281" y2="80625"/>
                          <a14:foregroundMark x1="47969" y1="87031" x2="52812" y2="86250"/>
                          <a14:backgroundMark x1="55625" y1="49844" x2="45781" y2="42656"/>
                          <a14:backgroundMark x1="43594" y1="36719" x2="47969" y2="68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902" y="1865319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Profile Icon Icons - Download Free Vector Icons | Noun Project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062" y="3087116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Profile Icon Icons - Download Free Vector Icons | Noun Project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856" y="314982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Profile Icon Icons - Download Free Vector Icons | Noun Project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233" y="3154239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0" name="Picture 22" descr="Sewing Machine Sew PNG Icon (8) - PNG Repo Free PNG Icons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780" y="2129742"/>
            <a:ext cx="2150446" cy="21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32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2" y="64641"/>
            <a:ext cx="3156439" cy="210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2" y="2346370"/>
            <a:ext cx="3156440" cy="2104293"/>
          </a:xfrm>
          <a:prstGeom prst="rect">
            <a:avLst/>
          </a:prstGeom>
        </p:spPr>
      </p:pic>
      <p:pic>
        <p:nvPicPr>
          <p:cNvPr id="3076" name="Picture 4" descr="timelapse photography of road and bare tre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2" y="4628100"/>
            <a:ext cx="3156440" cy="21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2612" y="2346369"/>
            <a:ext cx="3156439" cy="2104293"/>
          </a:xfrm>
          <a:prstGeom prst="rect">
            <a:avLst/>
          </a:prstGeom>
          <a:solidFill>
            <a:srgbClr val="02395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04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ssds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75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ssds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Amirali Rasaei</dc:creator>
  <cp:lastModifiedBy>Amirali Rasaei</cp:lastModifiedBy>
  <cp:revision>11</cp:revision>
  <dcterms:created xsi:type="dcterms:W3CDTF">2020-06-03T09:26:28Z</dcterms:created>
  <dcterms:modified xsi:type="dcterms:W3CDTF">2020-06-03T23:14:38Z</dcterms:modified>
</cp:coreProperties>
</file>